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67" r:id="rId5"/>
    <p:sldId id="283" r:id="rId6"/>
    <p:sldId id="284" r:id="rId7"/>
    <p:sldId id="285" r:id="rId8"/>
    <p:sldId id="27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BTEC Creative Media Production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UNIT: </a:t>
            </a:r>
            <a:r>
              <a:rPr lang="en-GB" dirty="0" smtClean="0"/>
              <a:t>72 </a:t>
            </a:r>
            <a:r>
              <a:rPr lang="en-GB" dirty="0" smtClean="0"/>
              <a:t>TASK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57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u="sng" dirty="0" smtClean="0"/>
              <a:t>Learning Intentions</a:t>
            </a:r>
          </a:p>
          <a:p>
            <a:endParaRPr lang="en-GB" dirty="0"/>
          </a:p>
          <a:p>
            <a:r>
              <a:rPr lang="en-GB" dirty="0" smtClean="0"/>
              <a:t>To understand </a:t>
            </a:r>
            <a:r>
              <a:rPr lang="en-GB" dirty="0" smtClean="0"/>
              <a:t>how to generate ideas for a computer game</a:t>
            </a:r>
          </a:p>
          <a:p>
            <a:r>
              <a:rPr lang="en-GB" dirty="0" smtClean="0"/>
              <a:t>To </a:t>
            </a:r>
            <a:r>
              <a:rPr lang="en-GB" dirty="0" smtClean="0"/>
              <a:t>know </a:t>
            </a:r>
            <a:r>
              <a:rPr lang="en-GB" dirty="0" smtClean="0"/>
              <a:t>what market research to do in order to influence your ideas</a:t>
            </a:r>
          </a:p>
          <a:p>
            <a:r>
              <a:rPr lang="en-GB" dirty="0" smtClean="0"/>
              <a:t>To </a:t>
            </a:r>
            <a:r>
              <a:rPr lang="en-GB" dirty="0" smtClean="0"/>
              <a:t>know </a:t>
            </a:r>
            <a:r>
              <a:rPr lang="en-GB" dirty="0" smtClean="0"/>
              <a:t>what genre to pick</a:t>
            </a:r>
          </a:p>
          <a:p>
            <a:r>
              <a:rPr lang="en-GB" dirty="0" smtClean="0"/>
              <a:t>To know what platform to pick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4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YOUR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You have </a:t>
            </a:r>
            <a:r>
              <a:rPr lang="en-GB" dirty="0" smtClean="0"/>
              <a:t>start planning your ideas for your own computer game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You will need to complete: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Market research</a:t>
            </a:r>
          </a:p>
          <a:p>
            <a:r>
              <a:rPr lang="en-GB" dirty="0" smtClean="0"/>
              <a:t>Proposed genre</a:t>
            </a:r>
          </a:p>
          <a:p>
            <a:r>
              <a:rPr lang="en-GB" dirty="0" smtClean="0"/>
              <a:t>Proposed platform</a:t>
            </a:r>
          </a:p>
          <a:p>
            <a:r>
              <a:rPr lang="en-GB" dirty="0" smtClean="0"/>
              <a:t>Planning ideas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80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MARKET RESEARCH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For this you will have to do the following:</a:t>
            </a:r>
          </a:p>
          <a:p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Look at other games in the market and understand why they are successful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Create questionnaires to find out what the audience want.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GENRE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For this you will have to do the following:</a:t>
            </a:r>
          </a:p>
          <a:p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Look at other game genres and understand their conventions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Write about your proposed genre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34315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PLATFORM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For this you will have to do the following:</a:t>
            </a:r>
          </a:p>
          <a:p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Look at other game platforms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Write up your proposed platform for your game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34315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PLANNING IDEAS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For this you will have to do the following:</a:t>
            </a:r>
          </a:p>
          <a:p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Brainstorms about the visual style and gameplay for your game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err="1" smtClean="0"/>
              <a:t>Moodboards</a:t>
            </a:r>
            <a:r>
              <a:rPr lang="en-GB" sz="2400" dirty="0" smtClean="0"/>
              <a:t> </a:t>
            </a: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endParaRPr lang="en-GB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Storyboards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Concept art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34315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P2,M2,D3</a:t>
            </a: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8" t="45814" r="16061" b="15117"/>
          <a:stretch/>
        </p:blipFill>
        <p:spPr bwMode="auto">
          <a:xfrm>
            <a:off x="539551" y="2211572"/>
            <a:ext cx="8171345" cy="33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0" t="31303" r="16424" b="65721"/>
          <a:stretch/>
        </p:blipFill>
        <p:spPr bwMode="auto">
          <a:xfrm>
            <a:off x="539551" y="1772815"/>
            <a:ext cx="8171345" cy="43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1369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82</TotalTime>
  <Words>184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BTEC Creative Media Production</vt:lpstr>
      <vt:lpstr>PowerPoint Presentation</vt:lpstr>
      <vt:lpstr>YOUR TASK</vt:lpstr>
      <vt:lpstr>MARKET RESEARCH</vt:lpstr>
      <vt:lpstr>GENRE</vt:lpstr>
      <vt:lpstr>PLATFORM</vt:lpstr>
      <vt:lpstr>PLANNING IDEAS</vt:lpstr>
      <vt:lpstr>ASSESSMENT P2,M2,D3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Creative Media Production</dc:title>
  <dc:creator>Andy</dc:creator>
  <cp:lastModifiedBy>Andy</cp:lastModifiedBy>
  <cp:revision>11</cp:revision>
  <dcterms:created xsi:type="dcterms:W3CDTF">2011-08-21T16:39:25Z</dcterms:created>
  <dcterms:modified xsi:type="dcterms:W3CDTF">2011-08-23T13:05:54Z</dcterms:modified>
</cp:coreProperties>
</file>